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1" r:id="rId2"/>
    <p:sldId id="273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>
      <p:cViewPr varScale="1">
        <p:scale>
          <a:sx n="66" d="100"/>
          <a:sy n="66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6B8B8-E280-42E2-AD39-67A24FF5C1E8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734A6D-D20D-41DB-99EE-A50F245EF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819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1DC21-D8FD-4FD5-991E-3CB5173189B3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1A8DE2-134C-417F-9705-E6C8796D3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74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55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13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6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27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129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422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10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303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172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63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619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7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621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47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99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30C85-E56D-4975-A6CC-C1D2032E1D71}" type="datetimeFigureOut">
              <a:rPr lang="en-US" smtClean="0"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75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580" y="152400"/>
            <a:ext cx="91194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Quand 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étais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dirty="0" smtClean="0">
                <a:latin typeface="Berlin Sans FB" panose="020E0602020502020306" pitchFamily="34" charset="0"/>
              </a:rPr>
              <a:t>plus jeune</a:t>
            </a:r>
            <a:r>
              <a:rPr lang="fr-FR" sz="4400" dirty="0" smtClean="0">
                <a:latin typeface="Berlin Sans FB" panose="020E0602020502020306" pitchFamily="34" charset="0"/>
              </a:rPr>
              <a:t>, 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dirty="0" smtClean="0">
                <a:latin typeface="Berlin Sans FB" panose="020E0602020502020306" pitchFamily="34" charset="0"/>
              </a:rPr>
              <a:t>dessiner.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sp>
        <p:nvSpPr>
          <p:cNvPr id="2" name="AutoShape 2" descr="https://mail-attachment.googleusercontent.com/attachment/u/0/?ui=2&amp;ik=12154f69a4&amp;view=att&amp;th=13de5d3ed6711097&amp;attid=0.1&amp;disp=inline&amp;realattid=1431684528321069056-local0&amp;safe=1&amp;zw&amp;saduie=AG9B_P9w4m9zRxmI4jC9_cPg_mph&amp;sadet=1365360543844&amp;sads=ylG1KBtSpmBQYDpBH8VkGR7k_Zs&amp;sadss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AutoShape 6" descr="20130406_10331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88000" y="3302000"/>
            <a:ext cx="4064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45873" y="2098788"/>
            <a:ext cx="4366985" cy="3275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52441" y="1476703"/>
            <a:ext cx="4982395" cy="373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430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580" y="152400"/>
            <a:ext cx="91194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J’ai fait ce dessin après mon premier voyage en France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sp>
        <p:nvSpPr>
          <p:cNvPr id="2" name="AutoShape 2" descr="https://mail-attachment.googleusercontent.com/attachment/u/0/?ui=2&amp;ik=12154f69a4&amp;view=att&amp;th=13de5d3ed6711097&amp;attid=0.1&amp;disp=inline&amp;realattid=1431684528321069056-local0&amp;safe=1&amp;zw&amp;saduie=AG9B_P9w4m9zRxmI4jC9_cPg_mph&amp;sadet=1365360543844&amp;sads=ylG1KBtSpmBQYDpBH8VkGR7k_Zs&amp;sadss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AutoShape 6" descr="20130406_10331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1524000"/>
            <a:ext cx="5711796" cy="38129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6546" y="3124200"/>
            <a:ext cx="2229705" cy="33576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68225" y="1846133"/>
            <a:ext cx="4742427" cy="3556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0" y="5496986"/>
            <a:ext cx="37092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Mon dessin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157074" y="5074067"/>
            <a:ext cx="31063" cy="640933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87628" y="5496986"/>
            <a:ext cx="41563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a été inspiré par cette statue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7065813" y="4572001"/>
            <a:ext cx="325587" cy="1035617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953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580" y="152400"/>
            <a:ext cx="91194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Qu’est-ce que tu aimais dessiner quand tu étais plus jeune?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sp>
        <p:nvSpPr>
          <p:cNvPr id="2" name="AutoShape 2" descr="https://mail-attachment.googleusercontent.com/attachment/u/0/?ui=2&amp;ik=12154f69a4&amp;view=att&amp;th=13de5d3ed6711097&amp;attid=0.1&amp;disp=inline&amp;realattid=1431684528321069056-local0&amp;safe=1&amp;zw&amp;saduie=AG9B_P9w4m9zRxmI4jC9_cPg_mph&amp;sadet=1365360543844&amp;sads=ylG1KBtSpmBQYDpBH8VkGR7k_Zs&amp;sadss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AutoShape 6" descr="20130406_10331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-10886" y="2209800"/>
            <a:ext cx="91194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Des animaux?</a:t>
            </a:r>
          </a:p>
          <a:p>
            <a:endParaRPr lang="fr-FR" sz="4400" dirty="0">
              <a:latin typeface="Berlin Sans FB" panose="020E0602020502020306" pitchFamily="34" charset="0"/>
            </a:endParaRPr>
          </a:p>
          <a:p>
            <a:r>
              <a:rPr lang="fr-FR" sz="4400" dirty="0" smtClean="0">
                <a:latin typeface="Berlin Sans FB" panose="020E0602020502020306" pitchFamily="34" charset="0"/>
              </a:rPr>
              <a:t>Des maisons?</a:t>
            </a:r>
          </a:p>
          <a:p>
            <a:endParaRPr lang="fr-FR" sz="4400" dirty="0">
              <a:latin typeface="Berlin Sans FB" panose="020E0602020502020306" pitchFamily="34" charset="0"/>
            </a:endParaRPr>
          </a:p>
          <a:p>
            <a:r>
              <a:rPr lang="fr-FR" sz="4400" dirty="0" smtClean="0">
                <a:latin typeface="Berlin Sans FB" panose="020E0602020502020306" pitchFamily="34" charset="0"/>
              </a:rPr>
              <a:t>Des personnages?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276600"/>
            <a:ext cx="1908575" cy="14716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b="10844"/>
          <a:stretch/>
        </p:blipFill>
        <p:spPr>
          <a:xfrm>
            <a:off x="5381112" y="1561870"/>
            <a:ext cx="3455285" cy="2438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4100" y="5020372"/>
            <a:ext cx="1177012" cy="17159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7398" y="5020372"/>
            <a:ext cx="921919" cy="184998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7203" y="5126634"/>
            <a:ext cx="964197" cy="169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6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60375" y="990600"/>
            <a:ext cx="807402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Devoirs:</a:t>
            </a:r>
          </a:p>
          <a:p>
            <a:endParaRPr lang="fr-FR" sz="4400" dirty="0">
              <a:latin typeface="Berlin Sans FB" panose="020E0602020502020306" pitchFamily="34" charset="0"/>
            </a:endParaRPr>
          </a:p>
          <a:p>
            <a:pPr algn="just"/>
            <a:r>
              <a:rPr lang="fr-FR" sz="4400" dirty="0" smtClean="0">
                <a:latin typeface="Berlin Sans FB" panose="020E0602020502020306" pitchFamily="34" charset="0"/>
              </a:rPr>
              <a:t>Cherche un dessin que tu as fait quan</a:t>
            </a:r>
            <a:r>
              <a:rPr lang="fr-FR" sz="4400" dirty="0" smtClean="0">
                <a:latin typeface="Berlin Sans FB" panose="020E0602020502020306" pitchFamily="34" charset="0"/>
              </a:rPr>
              <a:t>d tu étais plus jeune.  Tu vas le présenter à la classe demain </a:t>
            </a:r>
            <a:r>
              <a:rPr lang="fr-FR" sz="4400" dirty="0" smtClean="0">
                <a:latin typeface="Berlin Sans FB" panose="020E0602020502020306" pitchFamily="34" charset="0"/>
                <a:sym typeface="Wingdings" panose="05000000000000000000" pitchFamily="2" charset="2"/>
              </a:rPr>
              <a:t>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sp>
        <p:nvSpPr>
          <p:cNvPr id="2" name="AutoShape 2" descr="https://mail-attachment.googleusercontent.com/attachment/u/0/?ui=2&amp;ik=12154f69a4&amp;view=att&amp;th=13de5d3ed6711097&amp;attid=0.1&amp;disp=inline&amp;realattid=1431684528321069056-local0&amp;safe=1&amp;zw&amp;saduie=AG9B_P9w4m9zRxmI4jC9_cPg_mph&amp;sadet=1365360543844&amp;sads=ylG1KBtSpmBQYDpBH8VkGR7k_Zs&amp;sadss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AutoShape 6" descr="20130406_10331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03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</TotalTime>
  <Words>74</Words>
  <Application>Microsoft Office PowerPoint</Application>
  <PresentationFormat>On-screen Show (4:3)</PresentationFormat>
  <Paragraphs>17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Berlin Sans FB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44</cp:revision>
  <dcterms:created xsi:type="dcterms:W3CDTF">2013-04-06T14:41:45Z</dcterms:created>
  <dcterms:modified xsi:type="dcterms:W3CDTF">2016-03-01T11:38:41Z</dcterms:modified>
</cp:coreProperties>
</file>